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1"/>
    <p:sldMasterId id="2147483687" r:id="rId2"/>
    <p:sldMasterId id="2147483700" r:id="rId3"/>
    <p:sldMasterId id="2147483713" r:id="rId4"/>
    <p:sldMasterId id="2147483726" r:id="rId5"/>
    <p:sldMasterId id="2147483739" r:id="rId6"/>
  </p:sldMasterIdLst>
  <p:sldIdLst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</p:sldIdLst>
  <p:sldSz cx="10080625" cy="5670550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648" y="-90"/>
      </p:cViewPr>
      <p:guideLst>
        <p:guide orient="horz" pos="1786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PlaceHolder 7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PlaceHolder 5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PlaceHolder 7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1" name="PlaceHolder 5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PlaceHolder 7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" name="PlaceHolder 5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2" name="PlaceHolder 7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5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2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6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8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" name="PlaceHolder 5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0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" name="PlaceHolder 7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Obrázek 77"/>
          <p:cNvPicPr/>
          <p:nvPr/>
        </p:nvPicPr>
        <p:blipFill>
          <a:blip r:embed="rId14" cstate="print"/>
          <a:stretch/>
        </p:blipFill>
        <p:spPr>
          <a:xfrm>
            <a:off x="0" y="3240"/>
            <a:ext cx="10077480" cy="5664600"/>
          </a:xfrm>
          <a:prstGeom prst="rect">
            <a:avLst/>
          </a:prstGeom>
          <a:ln>
            <a:noFill/>
          </a:ln>
        </p:spPr>
      </p:pic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Obrázek 116"/>
          <p:cNvPicPr/>
          <p:nvPr/>
        </p:nvPicPr>
        <p:blipFill>
          <a:blip r:embed="rId14" cstate="print"/>
          <a:stretch/>
        </p:blipFill>
        <p:spPr>
          <a:xfrm>
            <a:off x="0" y="3240"/>
            <a:ext cx="10077480" cy="5664600"/>
          </a:xfrm>
          <a:prstGeom prst="rect">
            <a:avLst/>
          </a:prstGeom>
          <a:ln>
            <a:noFill/>
          </a:ln>
        </p:spPr>
      </p:pic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Obrázek 155"/>
          <p:cNvPicPr/>
          <p:nvPr/>
        </p:nvPicPr>
        <p:blipFill>
          <a:blip r:embed="rId14" cstate="print"/>
          <a:stretch/>
        </p:blipFill>
        <p:spPr>
          <a:xfrm>
            <a:off x="0" y="3240"/>
            <a:ext cx="10077480" cy="5664600"/>
          </a:xfrm>
          <a:prstGeom prst="rect">
            <a:avLst/>
          </a:prstGeom>
          <a:ln>
            <a:noFill/>
          </a:ln>
        </p:spPr>
      </p:pic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Obrázek 194"/>
          <p:cNvPicPr/>
          <p:nvPr/>
        </p:nvPicPr>
        <p:blipFill>
          <a:blip r:embed="rId14" cstate="print"/>
          <a:stretch/>
        </p:blipFill>
        <p:spPr>
          <a:xfrm>
            <a:off x="0" y="3240"/>
            <a:ext cx="10077480" cy="5664600"/>
          </a:xfrm>
          <a:prstGeom prst="rect">
            <a:avLst/>
          </a:prstGeom>
          <a:ln>
            <a:noFill/>
          </a:ln>
        </p:spPr>
      </p:pic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Obrázek 233"/>
          <p:cNvPicPr/>
          <p:nvPr/>
        </p:nvPicPr>
        <p:blipFill>
          <a:blip r:embed="rId14" cstate="print"/>
          <a:stretch/>
        </p:blipFill>
        <p:spPr>
          <a:xfrm>
            <a:off x="0" y="3240"/>
            <a:ext cx="10077480" cy="5664600"/>
          </a:xfrm>
          <a:prstGeom prst="rect">
            <a:avLst/>
          </a:prstGeom>
          <a:ln>
            <a:noFill/>
          </a:ln>
        </p:spPr>
      </p:pic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Obrázek 272"/>
          <p:cNvPicPr/>
          <p:nvPr/>
        </p:nvPicPr>
        <p:blipFill>
          <a:blip r:embed="rId14" cstate="print"/>
          <a:stretch/>
        </p:blipFill>
        <p:spPr>
          <a:xfrm>
            <a:off x="0" y="3240"/>
            <a:ext cx="10077480" cy="5664600"/>
          </a:xfrm>
          <a:prstGeom prst="rect">
            <a:avLst/>
          </a:prstGeom>
          <a:ln>
            <a:noFill/>
          </a:ln>
        </p:spPr>
      </p:pic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</a:p>
        </p:txBody>
      </p:sp>
      <p:sp>
        <p:nvSpPr>
          <p:cNvPr id="27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6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6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504000" y="360000"/>
            <a:ext cx="9070200" cy="708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32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Místní názvy</a:t>
            </a:r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9" name="CustomShape 2"/>
          <p:cNvSpPr/>
          <p:nvPr/>
        </p:nvSpPr>
        <p:spPr>
          <a:xfrm>
            <a:off x="504000" y="1008000"/>
            <a:ext cx="9070200" cy="323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 U Andresů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 U Karušků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 Pomalovna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 Buškovský statek</a:t>
            </a:r>
            <a:endParaRPr lang="cs-CZ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CustomShape 1"/>
          <p:cNvSpPr/>
          <p:nvPr/>
        </p:nvSpPr>
        <p:spPr>
          <a:xfrm>
            <a:off x="504000" y="226080"/>
            <a:ext cx="9070200" cy="708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32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Sokolovna</a:t>
            </a:r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1" name="Obrázek 380"/>
          <p:cNvPicPr/>
          <p:nvPr/>
        </p:nvPicPr>
        <p:blipFill>
          <a:blip r:embed="rId2" cstate="print"/>
          <a:stretch/>
        </p:blipFill>
        <p:spPr>
          <a:xfrm>
            <a:off x="3816000" y="2088000"/>
            <a:ext cx="5598720" cy="3264120"/>
          </a:xfrm>
          <a:prstGeom prst="rect">
            <a:avLst/>
          </a:prstGeom>
          <a:ln>
            <a:noFill/>
          </a:ln>
        </p:spPr>
      </p:pic>
      <p:pic>
        <p:nvPicPr>
          <p:cNvPr id="382" name="Obrázek 381"/>
          <p:cNvPicPr/>
          <p:nvPr/>
        </p:nvPicPr>
        <p:blipFill>
          <a:blip r:embed="rId3" cstate="print"/>
          <a:stretch/>
        </p:blipFill>
        <p:spPr>
          <a:xfrm>
            <a:off x="720000" y="792000"/>
            <a:ext cx="3685680" cy="2158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CustomShape 1"/>
          <p:cNvSpPr/>
          <p:nvPr/>
        </p:nvSpPr>
        <p:spPr>
          <a:xfrm>
            <a:off x="504000" y="226080"/>
            <a:ext cx="4751640" cy="94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32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Nejstarší živnosti</a:t>
            </a:r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4" name="Obrázek 383"/>
          <p:cNvPicPr/>
          <p:nvPr/>
        </p:nvPicPr>
        <p:blipFill>
          <a:blip r:embed="rId2" cstate="print"/>
          <a:srcRect l="14694" t="8894" r="8170" b="18735"/>
          <a:stretch/>
        </p:blipFill>
        <p:spPr>
          <a:xfrm rot="5343000">
            <a:off x="4255920" y="1037520"/>
            <a:ext cx="5086440" cy="3578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Obrázek 384"/>
          <p:cNvPicPr/>
          <p:nvPr/>
        </p:nvPicPr>
        <p:blipFill>
          <a:blip r:embed="rId2" cstate="print"/>
          <a:stretch/>
        </p:blipFill>
        <p:spPr>
          <a:xfrm>
            <a:off x="1167480" y="360000"/>
            <a:ext cx="7801560" cy="496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CustomShape 1"/>
          <p:cNvSpPr/>
          <p:nvPr/>
        </p:nvSpPr>
        <p:spPr>
          <a:xfrm>
            <a:off x="504000" y="226080"/>
            <a:ext cx="4606200" cy="94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32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Židovská komunita</a:t>
            </a:r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7" name="CustomShape 2"/>
          <p:cNvSpPr/>
          <p:nvPr/>
        </p:nvSpPr>
        <p:spPr>
          <a:xfrm>
            <a:off x="504000" y="1326600"/>
            <a:ext cx="9070200" cy="328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88" name="Obrázek 387"/>
          <p:cNvPicPr/>
          <p:nvPr/>
        </p:nvPicPr>
        <p:blipFill>
          <a:blip r:embed="rId2" cstate="print"/>
          <a:stretch/>
        </p:blipFill>
        <p:spPr>
          <a:xfrm>
            <a:off x="5544000" y="330840"/>
            <a:ext cx="3204000" cy="4995360"/>
          </a:xfrm>
          <a:prstGeom prst="rect">
            <a:avLst/>
          </a:prstGeom>
          <a:ln>
            <a:noFill/>
          </a:ln>
        </p:spPr>
      </p:pic>
      <p:pic>
        <p:nvPicPr>
          <p:cNvPr id="389" name="Obrázek 388"/>
          <p:cNvPicPr/>
          <p:nvPr/>
        </p:nvPicPr>
        <p:blipFill>
          <a:blip r:embed="rId3" cstate="print"/>
          <a:stretch/>
        </p:blipFill>
        <p:spPr>
          <a:xfrm>
            <a:off x="1584000" y="1172520"/>
            <a:ext cx="3341880" cy="4019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extShape 1"/>
          <p:cNvSpPr txBox="1"/>
          <p:nvPr/>
        </p:nvSpPr>
        <p:spPr>
          <a:xfrm>
            <a:off x="504000" y="226080"/>
            <a:ext cx="9072000" cy="709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cs-CZ" sz="32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Hřbitov Hřivčice</a:t>
            </a:r>
          </a:p>
        </p:txBody>
      </p:sp>
      <p:pic>
        <p:nvPicPr>
          <p:cNvPr id="391" name="Obrázek 390"/>
          <p:cNvPicPr/>
          <p:nvPr/>
        </p:nvPicPr>
        <p:blipFill>
          <a:blip r:embed="rId2" cstate="print"/>
          <a:srcRect l="15980" r="13946"/>
          <a:stretch/>
        </p:blipFill>
        <p:spPr>
          <a:xfrm>
            <a:off x="792360" y="864000"/>
            <a:ext cx="4103640" cy="4392360"/>
          </a:xfrm>
          <a:prstGeom prst="rect">
            <a:avLst/>
          </a:prstGeom>
          <a:ln>
            <a:noFill/>
          </a:ln>
        </p:spPr>
      </p:pic>
      <p:pic>
        <p:nvPicPr>
          <p:cNvPr id="392" name="Obrázek 391"/>
          <p:cNvPicPr/>
          <p:nvPr/>
        </p:nvPicPr>
        <p:blipFill>
          <a:blip r:embed="rId3" cstate="print"/>
          <a:srcRect l="9693" r="12752"/>
          <a:stretch/>
        </p:blipFill>
        <p:spPr>
          <a:xfrm>
            <a:off x="4824000" y="800280"/>
            <a:ext cx="4607640" cy="4456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Obrázek 392"/>
          <p:cNvPicPr/>
          <p:nvPr/>
        </p:nvPicPr>
        <p:blipFill>
          <a:blip r:embed="rId2" cstate="print"/>
          <a:srcRect l="24300" r="25225"/>
          <a:stretch/>
        </p:blipFill>
        <p:spPr>
          <a:xfrm>
            <a:off x="1656000" y="288000"/>
            <a:ext cx="3379320" cy="5022000"/>
          </a:xfrm>
          <a:prstGeom prst="rect">
            <a:avLst/>
          </a:prstGeom>
          <a:ln>
            <a:noFill/>
          </a:ln>
        </p:spPr>
      </p:pic>
      <p:pic>
        <p:nvPicPr>
          <p:cNvPr id="394" name="Obrázek 393"/>
          <p:cNvPicPr/>
          <p:nvPr/>
        </p:nvPicPr>
        <p:blipFill>
          <a:blip r:embed="rId3" cstate="print"/>
          <a:srcRect l="24300" t="6346" r="27128" b="9851"/>
          <a:stretch/>
        </p:blipFill>
        <p:spPr>
          <a:xfrm>
            <a:off x="5256360" y="432360"/>
            <a:ext cx="3671640" cy="4751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CustomShape 1"/>
          <p:cNvSpPr/>
          <p:nvPr/>
        </p:nvSpPr>
        <p:spPr>
          <a:xfrm>
            <a:off x="504000" y="226080"/>
            <a:ext cx="9070200" cy="94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32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Případ Františka Kloze</a:t>
            </a:r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6" name="CustomShape 2"/>
          <p:cNvSpPr/>
          <p:nvPr/>
        </p:nvSpPr>
        <p:spPr>
          <a:xfrm>
            <a:off x="504000" y="1326600"/>
            <a:ext cx="9070200" cy="328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97" name="Obrázek 396"/>
          <p:cNvPicPr/>
          <p:nvPr/>
        </p:nvPicPr>
        <p:blipFill>
          <a:blip r:embed="rId2" cstate="print"/>
          <a:stretch/>
        </p:blipFill>
        <p:spPr>
          <a:xfrm>
            <a:off x="4608000" y="1008000"/>
            <a:ext cx="3814200" cy="4382280"/>
          </a:xfrm>
          <a:prstGeom prst="rect">
            <a:avLst/>
          </a:prstGeom>
          <a:ln>
            <a:noFill/>
          </a:ln>
        </p:spPr>
      </p:pic>
      <p:pic>
        <p:nvPicPr>
          <p:cNvPr id="398" name="Obrázek 397"/>
          <p:cNvPicPr/>
          <p:nvPr/>
        </p:nvPicPr>
        <p:blipFill>
          <a:blip r:embed="rId3" cstate="print"/>
          <a:stretch/>
        </p:blipFill>
        <p:spPr>
          <a:xfrm>
            <a:off x="1152000" y="1008000"/>
            <a:ext cx="3315240" cy="4462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CustomShape 1"/>
          <p:cNvSpPr/>
          <p:nvPr/>
        </p:nvSpPr>
        <p:spPr>
          <a:xfrm>
            <a:off x="504000" y="226080"/>
            <a:ext cx="9070920" cy="49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32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Razítka</a:t>
            </a:r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0" name="Obrázek 399"/>
          <p:cNvPicPr/>
          <p:nvPr/>
        </p:nvPicPr>
        <p:blipFill>
          <a:blip r:embed="rId2" cstate="print"/>
          <a:srcRect l="32794" t="22572" r="31033" b="27918"/>
          <a:stretch/>
        </p:blipFill>
        <p:spPr>
          <a:xfrm>
            <a:off x="1152360" y="576360"/>
            <a:ext cx="2454120" cy="2518560"/>
          </a:xfrm>
          <a:prstGeom prst="rect">
            <a:avLst/>
          </a:prstGeom>
          <a:ln>
            <a:noFill/>
          </a:ln>
        </p:spPr>
      </p:pic>
      <p:pic>
        <p:nvPicPr>
          <p:cNvPr id="401" name="Obrázek 400"/>
          <p:cNvPicPr/>
          <p:nvPr/>
        </p:nvPicPr>
        <p:blipFill>
          <a:blip r:embed="rId3" cstate="print"/>
          <a:stretch/>
        </p:blipFill>
        <p:spPr>
          <a:xfrm>
            <a:off x="6408000" y="720000"/>
            <a:ext cx="2540520" cy="2505960"/>
          </a:xfrm>
          <a:prstGeom prst="rect">
            <a:avLst/>
          </a:prstGeom>
          <a:ln>
            <a:noFill/>
          </a:ln>
        </p:spPr>
      </p:pic>
      <p:pic>
        <p:nvPicPr>
          <p:cNvPr id="402" name="Obrázek 401"/>
          <p:cNvPicPr/>
          <p:nvPr/>
        </p:nvPicPr>
        <p:blipFill>
          <a:blip r:embed="rId4" cstate="print"/>
          <a:stretch/>
        </p:blipFill>
        <p:spPr>
          <a:xfrm>
            <a:off x="1080000" y="3150360"/>
            <a:ext cx="3598920" cy="2248560"/>
          </a:xfrm>
          <a:prstGeom prst="rect">
            <a:avLst/>
          </a:prstGeom>
          <a:ln>
            <a:noFill/>
          </a:ln>
        </p:spPr>
      </p:pic>
      <p:pic>
        <p:nvPicPr>
          <p:cNvPr id="403" name="Obrázek 402"/>
          <p:cNvPicPr/>
          <p:nvPr/>
        </p:nvPicPr>
        <p:blipFill>
          <a:blip r:embed="rId5" cstate="print"/>
          <a:stretch/>
        </p:blipFill>
        <p:spPr>
          <a:xfrm>
            <a:off x="3600000" y="846360"/>
            <a:ext cx="2734920" cy="2615040"/>
          </a:xfrm>
          <a:prstGeom prst="rect">
            <a:avLst/>
          </a:prstGeom>
          <a:ln>
            <a:noFill/>
          </a:ln>
        </p:spPr>
      </p:pic>
      <p:pic>
        <p:nvPicPr>
          <p:cNvPr id="404" name="Obrázek 403"/>
          <p:cNvPicPr/>
          <p:nvPr/>
        </p:nvPicPr>
        <p:blipFill>
          <a:blip r:embed="rId6" cstate="print"/>
          <a:stretch/>
        </p:blipFill>
        <p:spPr>
          <a:xfrm>
            <a:off x="5568840" y="3024000"/>
            <a:ext cx="3646080" cy="2359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Obrázek 404"/>
          <p:cNvPicPr/>
          <p:nvPr/>
        </p:nvPicPr>
        <p:blipFill>
          <a:blip r:embed="rId2" cstate="print"/>
          <a:stretch/>
        </p:blipFill>
        <p:spPr>
          <a:xfrm>
            <a:off x="626400" y="360000"/>
            <a:ext cx="2684520" cy="2572920"/>
          </a:xfrm>
          <a:prstGeom prst="rect">
            <a:avLst/>
          </a:prstGeom>
          <a:ln>
            <a:noFill/>
          </a:ln>
        </p:spPr>
      </p:pic>
      <p:pic>
        <p:nvPicPr>
          <p:cNvPr id="406" name="Obrázek 405"/>
          <p:cNvPicPr/>
          <p:nvPr/>
        </p:nvPicPr>
        <p:blipFill>
          <a:blip r:embed="rId3" cstate="print"/>
          <a:stretch/>
        </p:blipFill>
        <p:spPr>
          <a:xfrm>
            <a:off x="3369960" y="466200"/>
            <a:ext cx="3023640" cy="2700720"/>
          </a:xfrm>
          <a:prstGeom prst="rect">
            <a:avLst/>
          </a:prstGeom>
          <a:ln>
            <a:noFill/>
          </a:ln>
        </p:spPr>
      </p:pic>
      <p:pic>
        <p:nvPicPr>
          <p:cNvPr id="407" name="Obrázek 406"/>
          <p:cNvPicPr/>
          <p:nvPr/>
        </p:nvPicPr>
        <p:blipFill>
          <a:blip r:embed="rId4" cstate="print"/>
          <a:stretch/>
        </p:blipFill>
        <p:spPr>
          <a:xfrm>
            <a:off x="6626520" y="288000"/>
            <a:ext cx="2732400" cy="2806920"/>
          </a:xfrm>
          <a:prstGeom prst="rect">
            <a:avLst/>
          </a:prstGeom>
          <a:ln>
            <a:noFill/>
          </a:ln>
        </p:spPr>
      </p:pic>
      <p:pic>
        <p:nvPicPr>
          <p:cNvPr id="408" name="Obrázek 407"/>
          <p:cNvPicPr/>
          <p:nvPr/>
        </p:nvPicPr>
        <p:blipFill>
          <a:blip r:embed="rId5" cstate="print"/>
          <a:stretch/>
        </p:blipFill>
        <p:spPr>
          <a:xfrm>
            <a:off x="922680" y="2864880"/>
            <a:ext cx="2676240" cy="2534400"/>
          </a:xfrm>
          <a:prstGeom prst="rect">
            <a:avLst/>
          </a:prstGeom>
          <a:ln>
            <a:noFill/>
          </a:ln>
        </p:spPr>
      </p:pic>
      <p:pic>
        <p:nvPicPr>
          <p:cNvPr id="409" name="Obrázek 408"/>
          <p:cNvPicPr/>
          <p:nvPr/>
        </p:nvPicPr>
        <p:blipFill>
          <a:blip r:embed="rId6" cstate="print"/>
          <a:stretch/>
        </p:blipFill>
        <p:spPr>
          <a:xfrm>
            <a:off x="4109040" y="3240000"/>
            <a:ext cx="4097880" cy="1918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CustomShape 1"/>
          <p:cNvSpPr/>
          <p:nvPr/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32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Obecní kronika</a:t>
            </a:r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1" name="Obrázek 410"/>
          <p:cNvPicPr/>
          <p:nvPr/>
        </p:nvPicPr>
        <p:blipFill>
          <a:blip r:embed="rId2" cstate="print"/>
          <a:stretch/>
        </p:blipFill>
        <p:spPr>
          <a:xfrm rot="5460600">
            <a:off x="4444560" y="1478520"/>
            <a:ext cx="4502160" cy="3376440"/>
          </a:xfrm>
          <a:prstGeom prst="rect">
            <a:avLst/>
          </a:prstGeom>
          <a:ln>
            <a:noFill/>
          </a:ln>
        </p:spPr>
      </p:pic>
      <p:pic>
        <p:nvPicPr>
          <p:cNvPr id="412" name="Obrázek 411"/>
          <p:cNvPicPr/>
          <p:nvPr/>
        </p:nvPicPr>
        <p:blipFill>
          <a:blip r:embed="rId3" cstate="print"/>
          <a:stretch/>
        </p:blipFill>
        <p:spPr>
          <a:xfrm rot="5391600">
            <a:off x="880200" y="1440000"/>
            <a:ext cx="4519080" cy="3389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504000" y="226080"/>
            <a:ext cx="9070200" cy="94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32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Pomístní názvy</a:t>
            </a:r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1" name="CustomShape 2"/>
          <p:cNvSpPr/>
          <p:nvPr/>
        </p:nvSpPr>
        <p:spPr>
          <a:xfrm>
            <a:off x="504000" y="1326600"/>
            <a:ext cx="9070200" cy="328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32000" indent="-32256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Nad hájem</a:t>
            </a:r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256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 pískách</a:t>
            </a:r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256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Budlín</a:t>
            </a:r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256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Křečen</a:t>
            </a:r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256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 třech dubů</a:t>
            </a:r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ustomShape 1"/>
          <p:cNvSpPr/>
          <p:nvPr/>
        </p:nvSpPr>
        <p:spPr>
          <a:xfrm>
            <a:off x="504000" y="226080"/>
            <a:ext cx="9071280" cy="78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32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Václav Jirásek </a:t>
            </a:r>
            <a:r>
              <a:rPr lang="cs-CZ" sz="20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(AČ s. 147)</a:t>
            </a:r>
            <a:endParaRPr lang="cs-CZ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4" name="Obrázek 413"/>
          <p:cNvPicPr/>
          <p:nvPr/>
        </p:nvPicPr>
        <p:blipFill>
          <a:blip r:embed="rId2" cstate="print"/>
          <a:stretch/>
        </p:blipFill>
        <p:spPr>
          <a:xfrm>
            <a:off x="1364040" y="864000"/>
            <a:ext cx="7203240" cy="4463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CustomShape 1"/>
          <p:cNvSpPr/>
          <p:nvPr/>
        </p:nvSpPr>
        <p:spPr>
          <a:xfrm>
            <a:off x="504000" y="226080"/>
            <a:ext cx="5183280" cy="94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32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Ladislav Přichystal</a:t>
            </a:r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6" name="Obrázek 415"/>
          <p:cNvPicPr/>
          <p:nvPr/>
        </p:nvPicPr>
        <p:blipFill>
          <a:blip r:embed="rId2" cstate="print"/>
          <a:stretch/>
        </p:blipFill>
        <p:spPr>
          <a:xfrm rot="5389200">
            <a:off x="4632480" y="1169640"/>
            <a:ext cx="5286240" cy="3447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Obrázek 416"/>
          <p:cNvPicPr/>
          <p:nvPr/>
        </p:nvPicPr>
        <p:blipFill>
          <a:blip r:embed="rId2" cstate="print"/>
          <a:stretch/>
        </p:blipFill>
        <p:spPr>
          <a:xfrm>
            <a:off x="1296000" y="448200"/>
            <a:ext cx="7632000" cy="4866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Obrázek 417"/>
          <p:cNvPicPr/>
          <p:nvPr/>
        </p:nvPicPr>
        <p:blipFill>
          <a:blip r:embed="rId2" cstate="print"/>
          <a:stretch/>
        </p:blipFill>
        <p:spPr>
          <a:xfrm>
            <a:off x="1800000" y="310320"/>
            <a:ext cx="6768000" cy="507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CustomShape 1"/>
          <p:cNvSpPr/>
          <p:nvPr/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32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Problematika novodobé historie</a:t>
            </a:r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20" name="Obrázek 419"/>
          <p:cNvPicPr/>
          <p:nvPr/>
        </p:nvPicPr>
        <p:blipFill>
          <a:blip r:embed="rId2" cstate="print"/>
          <a:stretch/>
        </p:blipFill>
        <p:spPr>
          <a:xfrm>
            <a:off x="1512000" y="939960"/>
            <a:ext cx="7127640" cy="4387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TextShape 1"/>
          <p:cNvSpPr txBox="1"/>
          <p:nvPr/>
        </p:nvSpPr>
        <p:spPr>
          <a:xfrm>
            <a:off x="504000" y="226080"/>
            <a:ext cx="9071280" cy="709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cs-CZ" sz="32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Počet obyvatel</a:t>
            </a:r>
          </a:p>
        </p:txBody>
      </p:sp>
      <p:sp>
        <p:nvSpPr>
          <p:cNvPr id="422" name="TextShape 2"/>
          <p:cNvSpPr txBox="1"/>
          <p:nvPr/>
        </p:nvSpPr>
        <p:spPr>
          <a:xfrm>
            <a:off x="504000" y="1008000"/>
            <a:ext cx="9072000" cy="3607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původní lokace	25 usedlostí</a:t>
            </a: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1910		846 obyv.		159 domů 		(historicky nejvíce obyv.)</a:t>
            </a: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1930		757 obyv.		173 domů		(historicky nejvíce domů)</a:t>
            </a: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1950		513 obyv.		172 domů</a:t>
            </a: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1980		376 obyv.		122 domů		(historické minimum domů)</a:t>
            </a: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2001		283 obyv.		145 domů		(historické minimum obyv.)</a:t>
            </a: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2011		308 obyv.		155 domů		KONEČNĚ NOVÝ RŮST?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TextShape 1"/>
          <p:cNvSpPr txBox="1"/>
          <p:nvPr/>
        </p:nvSpPr>
        <p:spPr>
          <a:xfrm>
            <a:off x="864000" y="226080"/>
            <a:ext cx="8928000" cy="438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z="32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Děkuji za pozornost!</a:t>
            </a:r>
          </a:p>
        </p:txBody>
      </p:sp>
      <p:pic>
        <p:nvPicPr>
          <p:cNvPr id="424" name="Obrázek 423"/>
          <p:cNvPicPr/>
          <p:nvPr/>
        </p:nvPicPr>
        <p:blipFill>
          <a:blip r:embed="rId3" cstate="print"/>
          <a:stretch/>
        </p:blipFill>
        <p:spPr>
          <a:xfrm>
            <a:off x="4680000" y="591120"/>
            <a:ext cx="4533840" cy="4375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504000" y="226080"/>
            <a:ext cx="9070200" cy="78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32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Svatostánek </a:t>
            </a:r>
            <a:r>
              <a:rPr lang="cs-CZ" sz="20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(AČ s. 101)</a:t>
            </a:r>
            <a:endParaRPr lang="cs-CZ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3" name="CustomShape 2"/>
          <p:cNvSpPr/>
          <p:nvPr/>
        </p:nvSpPr>
        <p:spPr>
          <a:xfrm>
            <a:off x="504000" y="1326600"/>
            <a:ext cx="9070200" cy="328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64" name="Obrázek 363"/>
          <p:cNvPicPr/>
          <p:nvPr/>
        </p:nvPicPr>
        <p:blipFill>
          <a:blip r:embed="rId2" cstate="print"/>
          <a:srcRect l="13749" t="16510" r="4360" b="14927"/>
          <a:stretch/>
        </p:blipFill>
        <p:spPr>
          <a:xfrm>
            <a:off x="1800000" y="1006560"/>
            <a:ext cx="6766200" cy="424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CustomShape 1"/>
          <p:cNvSpPr/>
          <p:nvPr/>
        </p:nvSpPr>
        <p:spPr>
          <a:xfrm>
            <a:off x="504000" y="226080"/>
            <a:ext cx="9070200" cy="78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32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Nejstarší hospody </a:t>
            </a:r>
            <a:r>
              <a:rPr lang="cs-CZ" sz="20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(AČ s. 62, 105)</a:t>
            </a:r>
            <a:endParaRPr lang="cs-CZ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6" name="CustomShape 2"/>
          <p:cNvSpPr/>
          <p:nvPr/>
        </p:nvSpPr>
        <p:spPr>
          <a:xfrm>
            <a:off x="504000" y="1326600"/>
            <a:ext cx="9070200" cy="328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67" name="Obrázek 366"/>
          <p:cNvPicPr/>
          <p:nvPr/>
        </p:nvPicPr>
        <p:blipFill>
          <a:blip r:embed="rId2" cstate="print"/>
          <a:stretch/>
        </p:blipFill>
        <p:spPr>
          <a:xfrm>
            <a:off x="1026000" y="1296000"/>
            <a:ext cx="7972560" cy="3598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ustomShape 1"/>
          <p:cNvSpPr/>
          <p:nvPr/>
        </p:nvSpPr>
        <p:spPr>
          <a:xfrm>
            <a:off x="662040" y="363600"/>
            <a:ext cx="3526560" cy="90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32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Nejstarší hříškovské rody</a:t>
            </a:r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9" name="CustomShape 2"/>
          <p:cNvSpPr/>
          <p:nvPr/>
        </p:nvSpPr>
        <p:spPr>
          <a:xfrm>
            <a:off x="504000" y="1326600"/>
            <a:ext cx="9070200" cy="328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70" name="Obrázek 369"/>
          <p:cNvPicPr/>
          <p:nvPr/>
        </p:nvPicPr>
        <p:blipFill>
          <a:blip r:embed="rId2" cstate="print"/>
          <a:stretch/>
        </p:blipFill>
        <p:spPr>
          <a:xfrm>
            <a:off x="4032000" y="432000"/>
            <a:ext cx="5531400" cy="4678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ustomShape 1"/>
          <p:cNvSpPr/>
          <p:nvPr/>
        </p:nvSpPr>
        <p:spPr>
          <a:xfrm>
            <a:off x="504000" y="226080"/>
            <a:ext cx="3094560" cy="94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32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Rodokmeny</a:t>
            </a:r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2" name="CustomShape 2"/>
          <p:cNvSpPr/>
          <p:nvPr/>
        </p:nvSpPr>
        <p:spPr>
          <a:xfrm>
            <a:off x="504000" y="1326600"/>
            <a:ext cx="9070200" cy="328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73" name="Obrázek 372"/>
          <p:cNvPicPr/>
          <p:nvPr/>
        </p:nvPicPr>
        <p:blipFill>
          <a:blip r:embed="rId2" cstate="print"/>
          <a:stretch/>
        </p:blipFill>
        <p:spPr>
          <a:xfrm>
            <a:off x="4464000" y="288000"/>
            <a:ext cx="3705840" cy="5109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CustomShape 1"/>
          <p:cNvSpPr/>
          <p:nvPr/>
        </p:nvSpPr>
        <p:spPr>
          <a:xfrm>
            <a:off x="576000" y="299520"/>
            <a:ext cx="4390560" cy="708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32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Hříškovská škola</a:t>
            </a:r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20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(AČ s. 104, 132-133)</a:t>
            </a:r>
            <a:endParaRPr lang="cs-CZ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5" name="Obrázek 374"/>
          <p:cNvPicPr/>
          <p:nvPr/>
        </p:nvPicPr>
        <p:blipFill>
          <a:blip r:embed="rId2" cstate="print"/>
          <a:srcRect t="7000"/>
          <a:stretch/>
        </p:blipFill>
        <p:spPr>
          <a:xfrm>
            <a:off x="5086080" y="360000"/>
            <a:ext cx="3192480" cy="5055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Obrázek 375"/>
          <p:cNvPicPr/>
          <p:nvPr/>
        </p:nvPicPr>
        <p:blipFill>
          <a:blip r:embed="rId2" cstate="print"/>
          <a:srcRect t="10162" b="11114"/>
          <a:stretch/>
        </p:blipFill>
        <p:spPr>
          <a:xfrm>
            <a:off x="1258560" y="576000"/>
            <a:ext cx="7560360" cy="4463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CustomShape 1"/>
          <p:cNvSpPr/>
          <p:nvPr/>
        </p:nvSpPr>
        <p:spPr>
          <a:xfrm>
            <a:off x="504000" y="226080"/>
            <a:ext cx="9070200" cy="708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3200" b="0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Hříškovské spolky</a:t>
            </a:r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8" name="Obrázek 377"/>
          <p:cNvPicPr/>
          <p:nvPr/>
        </p:nvPicPr>
        <p:blipFill>
          <a:blip r:embed="rId2" cstate="print"/>
          <a:stretch/>
        </p:blipFill>
        <p:spPr>
          <a:xfrm>
            <a:off x="680040" y="792000"/>
            <a:ext cx="4502520" cy="2804040"/>
          </a:xfrm>
          <a:prstGeom prst="rect">
            <a:avLst/>
          </a:prstGeom>
          <a:ln>
            <a:noFill/>
          </a:ln>
        </p:spPr>
      </p:pic>
      <p:pic>
        <p:nvPicPr>
          <p:cNvPr id="379" name="Obrázek 378"/>
          <p:cNvPicPr/>
          <p:nvPr/>
        </p:nvPicPr>
        <p:blipFill>
          <a:blip r:embed="rId3" cstate="print"/>
          <a:stretch/>
        </p:blipFill>
        <p:spPr>
          <a:xfrm>
            <a:off x="4680000" y="2441880"/>
            <a:ext cx="4647960" cy="2884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</TotalTime>
  <Words>91</Words>
  <Application>Microsoft Office PowerPoint</Application>
  <PresentationFormat>Vlastní</PresentationFormat>
  <Paragraphs>37</Paragraphs>
  <Slides>26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6</vt:i4>
      </vt:variant>
      <vt:variant>
        <vt:lpstr>Nadpisy snímků</vt:lpstr>
      </vt:variant>
      <vt:variant>
        <vt:i4>26</vt:i4>
      </vt:variant>
    </vt:vector>
  </HeadingPairs>
  <TitlesOfParts>
    <vt:vector size="32" baseType="lpstr">
      <vt:lpstr>Office Theme</vt:lpstr>
      <vt:lpstr>Office Theme</vt:lpstr>
      <vt:lpstr>Office Theme</vt:lpstr>
      <vt:lpstr>Office Theme</vt:lpstr>
      <vt:lpstr>Office Theme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Sunset</dc:title>
  <dc:subject/>
  <dc:creator/>
  <dc:description/>
  <cp:lastModifiedBy>Jana</cp:lastModifiedBy>
  <cp:revision>52</cp:revision>
  <dcterms:created xsi:type="dcterms:W3CDTF">2019-01-04T10:02:33Z</dcterms:created>
  <dcterms:modified xsi:type="dcterms:W3CDTF">2019-03-07T21:50:12Z</dcterms:modified>
  <dc:language>cs-CZ</dc:language>
</cp:coreProperties>
</file>